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78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376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572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129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8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7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964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62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51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44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89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5AF8-B4E4-4CBE-85FE-077E5490C4C5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40587-B83B-4D04-A580-8E80BD1960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56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1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Title </a:t>
            </a:r>
            <a:br>
              <a:rPr lang="en-US" dirty="0" smtClean="0"/>
            </a:br>
            <a:r>
              <a:rPr lang="en-US" sz="1800" dirty="0" smtClean="0"/>
              <a:t>(Font: </a:t>
            </a:r>
            <a:r>
              <a:rPr lang="en-US" sz="1800" b="1" dirty="0" smtClean="0"/>
              <a:t>Calibri</a:t>
            </a:r>
            <a:r>
              <a:rPr lang="en-US" sz="1800" dirty="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6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</a:t>
            </a:r>
            <a:r>
              <a:rPr lang="en-US" sz="1800" b="1" dirty="0"/>
              <a:t>6 slides are allowed for an </a:t>
            </a:r>
            <a:r>
              <a:rPr lang="en-US" sz="1800" b="1" dirty="0" err="1"/>
              <a:t>ePoster</a:t>
            </a:r>
            <a:r>
              <a:rPr lang="en-US" sz="1800" b="1" dirty="0"/>
              <a:t>.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</a:t>
            </a:r>
            <a:r>
              <a:rPr lang="en-US" sz="1800" b="1" dirty="0"/>
              <a:t>time limit allotted for the presentation will be 4 minutes followed by a 1-minute discussion</a:t>
            </a:r>
            <a:r>
              <a:rPr lang="en-US" sz="1800" dirty="0" smtClean="0"/>
              <a:t>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endParaRPr lang="en-US" sz="2000" dirty="0" smtClean="0"/>
          </a:p>
          <a:p>
            <a:endParaRPr lang="en-I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15" y="0"/>
            <a:ext cx="7099496" cy="90033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5" y="1255596"/>
            <a:ext cx="9847385" cy="400220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9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5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42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067843" cy="8862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886265"/>
            <a:ext cx="10247142" cy="510781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49243" y="886265"/>
            <a:ext cx="118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ontserrat" panose="00000800000000000000" pitchFamily="2" charset="0"/>
              </a:rPr>
              <a:t>EP 0___</a:t>
            </a:r>
            <a:endParaRPr lang="en-IN" dirty="0">
              <a:latin typeface="Montserrat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6400" y="5668740"/>
            <a:ext cx="2309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Montserrat" panose="00000800000000000000" pitchFamily="2" charset="0"/>
              </a:rPr>
              <a:t>Name: </a:t>
            </a:r>
            <a:endParaRPr lang="en-IN" dirty="0">
              <a:latin typeface="Montserrat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Title  (Font: Calibri, Size: May vary according to the topic, should be clearly visible)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sifs</dc:creator>
  <cp:lastModifiedBy>sifs</cp:lastModifiedBy>
  <cp:revision>6</cp:revision>
  <dcterms:created xsi:type="dcterms:W3CDTF">2021-01-11T07:00:30Z</dcterms:created>
  <dcterms:modified xsi:type="dcterms:W3CDTF">2021-01-12T04:40:34Z</dcterms:modified>
</cp:coreProperties>
</file>