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689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688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387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46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269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150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307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953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893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457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940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374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1800" smtClean="0"/>
              <a:t>(Font: </a:t>
            </a:r>
            <a:r>
              <a:rPr lang="en-US" sz="1800" b="1" smtClean="0"/>
              <a:t>Calibri</a:t>
            </a:r>
            <a:r>
              <a:rPr lang="en-US" sz="180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sz="2000" dirty="0" smtClean="0"/>
          </a:p>
          <a:p>
            <a:pPr algn="l">
              <a:lnSpc>
                <a:spcPct val="150000"/>
              </a:lnSpc>
            </a:pPr>
            <a:r>
              <a:rPr lang="en-US" sz="2000" dirty="0" smtClean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Maximum ONE SLIDE is allowed for an ePoster.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be 5 minutes followed by a 2-minutes discussion</a:t>
            </a:r>
            <a:r>
              <a:rPr lang="en-US" sz="1800" dirty="0" smtClean="0"/>
              <a:t>.</a:t>
            </a:r>
          </a:p>
          <a:p>
            <a:pPr lvl="1" algn="l">
              <a:lnSpc>
                <a:spcPct val="150000"/>
              </a:lnSpc>
            </a:pPr>
            <a:endParaRPr lang="en-US" sz="1800" dirty="0" smtClean="0"/>
          </a:p>
          <a:p>
            <a:pPr marL="800100" lvl="1" indent="-342900" algn="l">
              <a:buFont typeface="+mj-lt"/>
              <a:buAutoNum type="arabicPeriod"/>
            </a:pPr>
            <a:endParaRPr lang="en-US" sz="1800" dirty="0" smtClean="0"/>
          </a:p>
          <a:p>
            <a:pPr algn="l"/>
            <a:endParaRPr lang="en-US" sz="2000" dirty="0" smtClean="0"/>
          </a:p>
          <a:p>
            <a:pPr algn="l"/>
            <a:endParaRPr lang="en-IN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</a:t>
            </a:r>
            <a:r>
              <a:rPr lang="en-US" b="1" dirty="0" err="1" smtClean="0">
                <a:solidFill>
                  <a:srgbClr val="C00000"/>
                </a:solidFill>
              </a:rPr>
              <a:t>ePoster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5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587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SIFS INDIA</dc:creator>
  <cp:lastModifiedBy>SIFS INDIA</cp:lastModifiedBy>
  <cp:revision>5</cp:revision>
  <dcterms:created xsi:type="dcterms:W3CDTF">2021-04-01T04:49:12Z</dcterms:created>
  <dcterms:modified xsi:type="dcterms:W3CDTF">2021-04-01T04:51:10Z</dcterms:modified>
</cp:coreProperties>
</file>