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</p:sldIdLst>
  <p:sldSz cx="14630400" cy="8229600"/>
  <p:notesSz cx="6858000" cy="9144000"/>
  <p:defaultTextStyle>
    <a:defPPr>
      <a:defRPr lang="en-US"/>
    </a:defPPr>
    <a:lvl1pPr marL="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4864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09728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4592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19456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74320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29184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84048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38912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1" d="100"/>
          <a:sy n="61" d="100"/>
        </p:scale>
        <p:origin x="-576" y="-96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1346836"/>
            <a:ext cx="10972800" cy="2865120"/>
          </a:xfrm>
        </p:spPr>
        <p:txBody>
          <a:bodyPr anchor="b"/>
          <a:lstStyle>
            <a:lvl1pPr algn="ctr"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322446"/>
            <a:ext cx="10972800" cy="1986914"/>
          </a:xfrm>
        </p:spPr>
        <p:txBody>
          <a:bodyPr/>
          <a:lstStyle>
            <a:lvl1pPr marL="0" indent="0" algn="ctr">
              <a:buNone/>
              <a:defRPr sz="2900"/>
            </a:lvl1pPr>
            <a:lvl2pPr marL="548640" indent="0" algn="ctr">
              <a:buNone/>
              <a:defRPr sz="2400"/>
            </a:lvl2pPr>
            <a:lvl3pPr marL="1097280" indent="0" algn="ctr">
              <a:buNone/>
              <a:defRPr sz="2200"/>
            </a:lvl3pPr>
            <a:lvl4pPr marL="1645920" indent="0" algn="ctr">
              <a:buNone/>
              <a:defRPr sz="1900"/>
            </a:lvl4pPr>
            <a:lvl5pPr marL="2194560" indent="0" algn="ctr">
              <a:buNone/>
              <a:defRPr sz="1900"/>
            </a:lvl5pPr>
            <a:lvl6pPr marL="2743200" indent="0" algn="ctr">
              <a:buNone/>
              <a:defRPr sz="1900"/>
            </a:lvl6pPr>
            <a:lvl7pPr marL="3291840" indent="0" algn="ctr">
              <a:buNone/>
              <a:defRPr sz="1900"/>
            </a:lvl7pPr>
            <a:lvl8pPr marL="3840480" indent="0" algn="ctr">
              <a:buNone/>
              <a:defRPr sz="1900"/>
            </a:lvl8pPr>
            <a:lvl9pPr marL="4389120" indent="0" algn="ctr">
              <a:buNone/>
              <a:defRPr sz="1900"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7D4A9-9BA9-4E01-8A7C-A36E60695527}" type="datetimeFigureOut">
              <a:rPr lang="en-IN" smtClean="0"/>
              <a:t>01-05-2021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DB6F6-693F-4B3C-8829-CBE1574E27B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79381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7D4A9-9BA9-4E01-8A7C-A36E60695527}" type="datetimeFigureOut">
              <a:rPr lang="en-IN" smtClean="0"/>
              <a:t>01-05-2021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DB6F6-693F-4B3C-8829-CBE1574E27B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26345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469880" y="438150"/>
            <a:ext cx="3154680" cy="697420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5840" y="438150"/>
            <a:ext cx="9281160" cy="697420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7D4A9-9BA9-4E01-8A7C-A36E60695527}" type="datetimeFigureOut">
              <a:rPr lang="en-IN" smtClean="0"/>
              <a:t>01-05-2021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DB6F6-693F-4B3C-8829-CBE1574E27B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98764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7D4A9-9BA9-4E01-8A7C-A36E60695527}" type="datetimeFigureOut">
              <a:rPr lang="en-IN" smtClean="0"/>
              <a:t>01-05-2021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DB6F6-693F-4B3C-8829-CBE1574E27B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87729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8220" y="2051686"/>
            <a:ext cx="12618720" cy="3423284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8220" y="5507356"/>
            <a:ext cx="12618720" cy="1800224"/>
          </a:xfrm>
        </p:spPr>
        <p:txBody>
          <a:bodyPr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54864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7D4A9-9BA9-4E01-8A7C-A36E60695527}" type="datetimeFigureOut">
              <a:rPr lang="en-IN" smtClean="0"/>
              <a:t>01-05-2021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DB6F6-693F-4B3C-8829-CBE1574E27B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65582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5840" y="2190750"/>
            <a:ext cx="6217920" cy="522160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0" y="2190750"/>
            <a:ext cx="6217920" cy="522160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7D4A9-9BA9-4E01-8A7C-A36E60695527}" type="datetimeFigureOut">
              <a:rPr lang="en-IN" smtClean="0"/>
              <a:t>01-05-2021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DB6F6-693F-4B3C-8829-CBE1574E27B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09410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46" y="438150"/>
            <a:ext cx="12618720" cy="159067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7746" y="2017396"/>
            <a:ext cx="6189344" cy="988694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200" b="1"/>
            </a:lvl3pPr>
            <a:lvl4pPr marL="1645920" indent="0">
              <a:buNone/>
              <a:defRPr sz="1900" b="1"/>
            </a:lvl4pPr>
            <a:lvl5pPr marL="2194560" indent="0">
              <a:buNone/>
              <a:defRPr sz="1900" b="1"/>
            </a:lvl5pPr>
            <a:lvl6pPr marL="2743200" indent="0">
              <a:buNone/>
              <a:defRPr sz="1900" b="1"/>
            </a:lvl6pPr>
            <a:lvl7pPr marL="3291840" indent="0">
              <a:buNone/>
              <a:defRPr sz="1900" b="1"/>
            </a:lvl7pPr>
            <a:lvl8pPr marL="3840480" indent="0">
              <a:buNone/>
              <a:defRPr sz="1900" b="1"/>
            </a:lvl8pPr>
            <a:lvl9pPr marL="4389120" indent="0">
              <a:buNone/>
              <a:defRPr sz="1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7746" y="3006090"/>
            <a:ext cx="6189344" cy="442150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06640" y="2017396"/>
            <a:ext cx="6219826" cy="988694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200" b="1"/>
            </a:lvl3pPr>
            <a:lvl4pPr marL="1645920" indent="0">
              <a:buNone/>
              <a:defRPr sz="1900" b="1"/>
            </a:lvl4pPr>
            <a:lvl5pPr marL="2194560" indent="0">
              <a:buNone/>
              <a:defRPr sz="1900" b="1"/>
            </a:lvl5pPr>
            <a:lvl6pPr marL="2743200" indent="0">
              <a:buNone/>
              <a:defRPr sz="1900" b="1"/>
            </a:lvl6pPr>
            <a:lvl7pPr marL="3291840" indent="0">
              <a:buNone/>
              <a:defRPr sz="1900" b="1"/>
            </a:lvl7pPr>
            <a:lvl8pPr marL="3840480" indent="0">
              <a:buNone/>
              <a:defRPr sz="1900" b="1"/>
            </a:lvl8pPr>
            <a:lvl9pPr marL="4389120" indent="0">
              <a:buNone/>
              <a:defRPr sz="1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06640" y="3006090"/>
            <a:ext cx="6219826" cy="442150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7D4A9-9BA9-4E01-8A7C-A36E60695527}" type="datetimeFigureOut">
              <a:rPr lang="en-IN" smtClean="0"/>
              <a:t>01-05-2021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DB6F6-693F-4B3C-8829-CBE1574E27B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69852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7D4A9-9BA9-4E01-8A7C-A36E60695527}" type="datetimeFigureOut">
              <a:rPr lang="en-IN" smtClean="0"/>
              <a:t>01-05-2021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DB6F6-693F-4B3C-8829-CBE1574E27B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11009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7D4A9-9BA9-4E01-8A7C-A36E60695527}" type="datetimeFigureOut">
              <a:rPr lang="en-IN" smtClean="0"/>
              <a:t>01-05-2021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DB6F6-693F-4B3C-8829-CBE1574E27B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51448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46" y="548640"/>
            <a:ext cx="4718684" cy="1920240"/>
          </a:xfrm>
        </p:spPr>
        <p:txBody>
          <a:bodyPr anchor="b"/>
          <a:lstStyle>
            <a:lvl1pPr>
              <a:defRPr sz="38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19826" y="1184911"/>
            <a:ext cx="7406640" cy="5848350"/>
          </a:xfrm>
        </p:spPr>
        <p:txBody>
          <a:bodyPr/>
          <a:lstStyle>
            <a:lvl1pPr>
              <a:defRPr sz="3800"/>
            </a:lvl1pPr>
            <a:lvl2pPr>
              <a:defRPr sz="34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7746" y="2468880"/>
            <a:ext cx="4718684" cy="4573906"/>
          </a:xfrm>
        </p:spPr>
        <p:txBody>
          <a:bodyPr/>
          <a:lstStyle>
            <a:lvl1pPr marL="0" indent="0">
              <a:buNone/>
              <a:defRPr sz="1900"/>
            </a:lvl1pPr>
            <a:lvl2pPr marL="548640" indent="0">
              <a:buNone/>
              <a:defRPr sz="1700"/>
            </a:lvl2pPr>
            <a:lvl3pPr marL="1097280" indent="0">
              <a:buNone/>
              <a:defRPr sz="140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7D4A9-9BA9-4E01-8A7C-A36E60695527}" type="datetimeFigureOut">
              <a:rPr lang="en-IN" smtClean="0"/>
              <a:t>01-05-2021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DB6F6-693F-4B3C-8829-CBE1574E27B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94371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46" y="548640"/>
            <a:ext cx="4718684" cy="1920240"/>
          </a:xfrm>
        </p:spPr>
        <p:txBody>
          <a:bodyPr anchor="b"/>
          <a:lstStyle>
            <a:lvl1pPr>
              <a:defRPr sz="38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19826" y="1184911"/>
            <a:ext cx="7406640" cy="5848350"/>
          </a:xfrm>
        </p:spPr>
        <p:txBody>
          <a:bodyPr/>
          <a:lstStyle>
            <a:lvl1pPr marL="0" indent="0">
              <a:buNone/>
              <a:defRPr sz="3800"/>
            </a:lvl1pPr>
            <a:lvl2pPr marL="548640" indent="0">
              <a:buNone/>
              <a:defRPr sz="3400"/>
            </a:lvl2pPr>
            <a:lvl3pPr marL="1097280" indent="0">
              <a:buNone/>
              <a:defRPr sz="290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7746" y="2468880"/>
            <a:ext cx="4718684" cy="4573906"/>
          </a:xfrm>
        </p:spPr>
        <p:txBody>
          <a:bodyPr/>
          <a:lstStyle>
            <a:lvl1pPr marL="0" indent="0">
              <a:buNone/>
              <a:defRPr sz="1900"/>
            </a:lvl1pPr>
            <a:lvl2pPr marL="548640" indent="0">
              <a:buNone/>
              <a:defRPr sz="1700"/>
            </a:lvl2pPr>
            <a:lvl3pPr marL="1097280" indent="0">
              <a:buNone/>
              <a:defRPr sz="140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7D4A9-9BA9-4E01-8A7C-A36E60695527}" type="datetimeFigureOut">
              <a:rPr lang="en-IN" smtClean="0"/>
              <a:t>01-05-2021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DB6F6-693F-4B3C-8829-CBE1574E27B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38787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5840" y="438150"/>
            <a:ext cx="12618720" cy="1590676"/>
          </a:xfrm>
          <a:prstGeom prst="rect">
            <a:avLst/>
          </a:prstGeom>
        </p:spPr>
        <p:txBody>
          <a:bodyPr vert="horz" lIns="109728" tIns="54864" rIns="109728" bIns="54864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40" y="2190750"/>
            <a:ext cx="12618720" cy="5221606"/>
          </a:xfrm>
          <a:prstGeom prst="rect">
            <a:avLst/>
          </a:prstGeom>
        </p:spPr>
        <p:txBody>
          <a:bodyPr vert="horz" lIns="109728" tIns="54864" rIns="109728" bIns="5486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05840" y="7627621"/>
            <a:ext cx="3291840" cy="438150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7D4A9-9BA9-4E01-8A7C-A36E60695527}" type="datetimeFigureOut">
              <a:rPr lang="en-IN" smtClean="0"/>
              <a:t>01-05-2021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6320" y="7627621"/>
            <a:ext cx="4937760" cy="438150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32720" y="7627621"/>
            <a:ext cx="3291840" cy="438150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4DB6F6-693F-4B3C-8829-CBE1574E27B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46552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1097280" rtl="0" eaLnBrk="1" latinLnBrk="0" hangingPunct="1">
        <a:lnSpc>
          <a:spcPct val="90000"/>
        </a:lnSpc>
        <a:spcBef>
          <a:spcPct val="0"/>
        </a:spcBef>
        <a:buNone/>
        <a:defRPr sz="5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109728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05840" y="756202"/>
            <a:ext cx="12618720" cy="1590676"/>
          </a:xfrm>
        </p:spPr>
        <p:txBody>
          <a:bodyPr/>
          <a:lstStyle/>
          <a:p>
            <a:pPr algn="ctr"/>
            <a:r>
              <a:rPr lang="en-US" dirty="0" smtClean="0"/>
              <a:t>Title </a:t>
            </a:r>
            <a:br>
              <a:rPr lang="en-US" dirty="0" smtClean="0"/>
            </a:br>
            <a:r>
              <a:rPr lang="en-US" sz="2200" dirty="0"/>
              <a:t>(Font: </a:t>
            </a:r>
            <a:r>
              <a:rPr lang="en-US" sz="2200" b="1" dirty="0"/>
              <a:t>Calibri</a:t>
            </a:r>
            <a:r>
              <a:rPr lang="en-US" sz="2200" dirty="0"/>
              <a:t>, Size: May vary according to the topic, should be clearly visible)</a:t>
            </a:r>
            <a:endParaRPr lang="en-IN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005840" y="2508801"/>
            <a:ext cx="12618720" cy="5221606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/>
              <a:t>The topic discussed in the particular slide should follow:</a:t>
            </a:r>
          </a:p>
          <a:p>
            <a:pPr marL="960120" lvl="1" indent="-411480">
              <a:lnSpc>
                <a:spcPct val="150000"/>
              </a:lnSpc>
              <a:buFont typeface="+mj-lt"/>
              <a:buAutoNum type="arabicPeriod"/>
            </a:pPr>
            <a:r>
              <a:rPr lang="en-US" sz="2200" dirty="0"/>
              <a:t>Should be in font style: Calibri </a:t>
            </a:r>
          </a:p>
          <a:p>
            <a:pPr marL="960120" lvl="1" indent="-411480">
              <a:lnSpc>
                <a:spcPct val="150000"/>
              </a:lnSpc>
              <a:buFont typeface="+mj-lt"/>
              <a:buAutoNum type="arabicPeriod"/>
            </a:pPr>
            <a:r>
              <a:rPr lang="en-US" sz="2200" dirty="0"/>
              <a:t>Size: Clearly visible, not larger than the size of the title</a:t>
            </a:r>
          </a:p>
          <a:p>
            <a:pPr marL="960120" lvl="1" indent="-411480">
              <a:lnSpc>
                <a:spcPct val="150000"/>
              </a:lnSpc>
              <a:buFont typeface="+mj-lt"/>
              <a:buAutoNum type="arabicPeriod"/>
            </a:pPr>
            <a:r>
              <a:rPr lang="en-US" sz="2200" dirty="0"/>
              <a:t>Info graphic presentation is highly appreciated </a:t>
            </a:r>
          </a:p>
          <a:p>
            <a:pPr marL="960120" lvl="1" indent="-411480">
              <a:lnSpc>
                <a:spcPct val="150000"/>
              </a:lnSpc>
              <a:buFont typeface="+mj-lt"/>
              <a:buAutoNum type="arabicPeriod"/>
            </a:pPr>
            <a:r>
              <a:rPr lang="en-US" sz="2200" dirty="0"/>
              <a:t>Present minimum content and maximum information, kindly do not overcrowd the slide with content</a:t>
            </a:r>
          </a:p>
          <a:p>
            <a:pPr marL="960120" lvl="1" indent="-411480">
              <a:lnSpc>
                <a:spcPct val="150000"/>
              </a:lnSpc>
              <a:buFont typeface="+mj-lt"/>
              <a:buAutoNum type="arabicPeriod"/>
            </a:pPr>
            <a:r>
              <a:rPr lang="en-US" sz="2200" b="1" dirty="0"/>
              <a:t>Maximum </a:t>
            </a:r>
            <a:r>
              <a:rPr lang="en-US" sz="2200" b="1" dirty="0"/>
              <a:t>6 slides are allowed for an </a:t>
            </a:r>
            <a:r>
              <a:rPr lang="en-US" sz="2200" b="1" dirty="0" err="1"/>
              <a:t>ePoster</a:t>
            </a:r>
            <a:r>
              <a:rPr lang="en-US" sz="2200" b="1" dirty="0"/>
              <a:t>. </a:t>
            </a:r>
          </a:p>
          <a:p>
            <a:pPr marL="960120" lvl="1" indent="-411480">
              <a:lnSpc>
                <a:spcPct val="150000"/>
              </a:lnSpc>
              <a:buFont typeface="+mj-lt"/>
              <a:buAutoNum type="arabicPeriod"/>
            </a:pPr>
            <a:r>
              <a:rPr lang="en-US" sz="2200" b="1" dirty="0"/>
              <a:t>The </a:t>
            </a:r>
            <a:r>
              <a:rPr lang="en-US" sz="2200" b="1" dirty="0"/>
              <a:t>time limit allotted for the presentation will be </a:t>
            </a:r>
            <a:r>
              <a:rPr lang="en-US" sz="2200" b="1" dirty="0"/>
              <a:t>5 </a:t>
            </a:r>
            <a:r>
              <a:rPr lang="en-US" sz="2200" b="1" dirty="0"/>
              <a:t>minutes followed by a 1-minute discussion</a:t>
            </a:r>
            <a:r>
              <a:rPr lang="en-US" sz="2200" dirty="0"/>
              <a:t>.</a:t>
            </a:r>
          </a:p>
          <a:p>
            <a:pPr marL="548640" lvl="1" indent="0">
              <a:lnSpc>
                <a:spcPct val="150000"/>
              </a:lnSpc>
              <a:buNone/>
            </a:pPr>
            <a:endParaRPr lang="en-US" sz="2200" dirty="0"/>
          </a:p>
          <a:p>
            <a:pPr marL="960120" lvl="1" indent="-411480">
              <a:buFont typeface="+mj-lt"/>
              <a:buAutoNum type="arabicPeriod"/>
            </a:pPr>
            <a:endParaRPr lang="en-US" sz="2200" dirty="0"/>
          </a:p>
          <a:p>
            <a:endParaRPr lang="en-US" sz="2400" dirty="0"/>
          </a:p>
          <a:p>
            <a:endParaRPr lang="en-IN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11998" y="372678"/>
            <a:ext cx="14206405" cy="449354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Guidelines to be followed while making a </a:t>
            </a:r>
            <a:r>
              <a:rPr lang="en-US" b="1" dirty="0" err="1" smtClean="0">
                <a:solidFill>
                  <a:srgbClr val="C00000"/>
                </a:solidFill>
              </a:rPr>
              <a:t>ePoster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endParaRPr lang="en-IN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5688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995049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86</Words>
  <Application>Microsoft Office PowerPoint</Application>
  <PresentationFormat>Custom</PresentationFormat>
  <Paragraphs>12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Title  (Font: Calibri, Size: May vary according to the topic, should be clearly visible)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 (Font: Calibri, Size: May vary according to the topic, should be clearly visible)</dc:title>
  <dc:creator>SIFS INDIA</dc:creator>
  <cp:lastModifiedBy>lenovo</cp:lastModifiedBy>
  <cp:revision>2</cp:revision>
  <dcterms:created xsi:type="dcterms:W3CDTF">2021-04-02T12:46:27Z</dcterms:created>
  <dcterms:modified xsi:type="dcterms:W3CDTF">2021-05-01T07:05:25Z</dcterms:modified>
</cp:coreProperties>
</file>