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3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3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8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9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7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4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6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5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4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4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71788-1C22-48C2-ACB3-6E2D66D38AA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FB050-049B-47F2-9AE7-9C7DD0CF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4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9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0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7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2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25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27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4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3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2021-05-01T07:11:53Z</dcterms:created>
  <dcterms:modified xsi:type="dcterms:W3CDTF">2021-05-01T07:12:55Z</dcterms:modified>
</cp:coreProperties>
</file>