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6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4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1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6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0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9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0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73888-BB54-4333-94CE-E21F27CCD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1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7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98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2021-05-01T07:18:30Z</dcterms:created>
  <dcterms:modified xsi:type="dcterms:W3CDTF">2021-05-01T07:19:09Z</dcterms:modified>
</cp:coreProperties>
</file>