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4630400" cy="8229600"/>
  <p:notesSz cx="6858000" cy="9144000"/>
  <p:defaultTextStyle>
    <a:defPPr>
      <a:defRPr lang="en-US"/>
    </a:defPPr>
    <a:lvl1pPr marL="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744" y="-90"/>
      </p:cViewPr>
      <p:guideLst>
        <p:guide orient="horz" pos="2592"/>
        <p:guide pos="460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2556511"/>
            <a:ext cx="12435840" cy="176403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94560" y="4663440"/>
            <a:ext cx="10241280" cy="21031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31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9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124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65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186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71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248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164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52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6972280" y="396240"/>
            <a:ext cx="5265421" cy="842581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0942" y="396240"/>
            <a:ext cx="15557499" cy="842581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625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79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5701" y="5288281"/>
            <a:ext cx="12435840" cy="1634490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5701" y="3488056"/>
            <a:ext cx="12435840" cy="1800224"/>
          </a:xfr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1pPr>
            <a:lvl2pPr marL="65311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622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933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1244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6555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1866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7177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2488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32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0941" y="2305050"/>
            <a:ext cx="10411459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26241" y="2305050"/>
            <a:ext cx="10411461" cy="6517006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9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66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842136"/>
            <a:ext cx="6464301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609850"/>
            <a:ext cx="6464301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432041" y="1842136"/>
            <a:ext cx="6466840" cy="767714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3110" indent="0">
              <a:buNone/>
              <a:defRPr sz="2900" b="1"/>
            </a:lvl2pPr>
            <a:lvl3pPr marL="1306220" indent="0">
              <a:buNone/>
              <a:defRPr sz="2600" b="1"/>
            </a:lvl3pPr>
            <a:lvl4pPr marL="1959331" indent="0">
              <a:buNone/>
              <a:defRPr sz="2300" b="1"/>
            </a:lvl4pPr>
            <a:lvl5pPr marL="2612441" indent="0">
              <a:buNone/>
              <a:defRPr sz="2300" b="1"/>
            </a:lvl5pPr>
            <a:lvl6pPr marL="3265551" indent="0">
              <a:buNone/>
              <a:defRPr sz="2300" b="1"/>
            </a:lvl6pPr>
            <a:lvl7pPr marL="3918661" indent="0">
              <a:buNone/>
              <a:defRPr sz="2300" b="1"/>
            </a:lvl7pPr>
            <a:lvl8pPr marL="4571771" indent="0">
              <a:buNone/>
              <a:defRPr sz="2300" b="1"/>
            </a:lvl8pPr>
            <a:lvl9pPr marL="5224882" indent="0">
              <a:buNone/>
              <a:defRPr sz="2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432041" y="2609850"/>
            <a:ext cx="6466840" cy="4741546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98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22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48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21" y="327660"/>
            <a:ext cx="4813301" cy="1394460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20080" y="327660"/>
            <a:ext cx="8178800" cy="7023736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1" y="1722120"/>
            <a:ext cx="4813301" cy="5629276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4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7661" y="5760720"/>
            <a:ext cx="8778240" cy="680086"/>
          </a:xfrm>
        </p:spPr>
        <p:txBody>
          <a:bodyPr anchor="b"/>
          <a:lstStyle>
            <a:lvl1pPr algn="l">
              <a:defRPr sz="2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67661" y="735330"/>
            <a:ext cx="8778240" cy="4937760"/>
          </a:xfrm>
        </p:spPr>
        <p:txBody>
          <a:bodyPr/>
          <a:lstStyle>
            <a:lvl1pPr marL="0" indent="0">
              <a:buNone/>
              <a:defRPr sz="4600"/>
            </a:lvl1pPr>
            <a:lvl2pPr marL="653110" indent="0">
              <a:buNone/>
              <a:defRPr sz="4000"/>
            </a:lvl2pPr>
            <a:lvl3pPr marL="1306220" indent="0">
              <a:buNone/>
              <a:defRPr sz="3400"/>
            </a:lvl3pPr>
            <a:lvl4pPr marL="1959331" indent="0">
              <a:buNone/>
              <a:defRPr sz="2900"/>
            </a:lvl4pPr>
            <a:lvl5pPr marL="2612441" indent="0">
              <a:buNone/>
              <a:defRPr sz="2900"/>
            </a:lvl5pPr>
            <a:lvl6pPr marL="3265551" indent="0">
              <a:buNone/>
              <a:defRPr sz="2900"/>
            </a:lvl6pPr>
            <a:lvl7pPr marL="3918661" indent="0">
              <a:buNone/>
              <a:defRPr sz="2900"/>
            </a:lvl7pPr>
            <a:lvl8pPr marL="4571771" indent="0">
              <a:buNone/>
              <a:defRPr sz="2900"/>
            </a:lvl8pPr>
            <a:lvl9pPr marL="5224882" indent="0">
              <a:buNone/>
              <a:defRPr sz="2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867661" y="6440806"/>
            <a:ext cx="8778240" cy="965834"/>
          </a:xfrm>
        </p:spPr>
        <p:txBody>
          <a:bodyPr/>
          <a:lstStyle>
            <a:lvl1pPr marL="0" indent="0">
              <a:buNone/>
              <a:defRPr sz="2000"/>
            </a:lvl1pPr>
            <a:lvl2pPr marL="653110" indent="0">
              <a:buNone/>
              <a:defRPr sz="1700"/>
            </a:lvl2pPr>
            <a:lvl3pPr marL="1306220" indent="0">
              <a:buNone/>
              <a:defRPr sz="1400"/>
            </a:lvl3pPr>
            <a:lvl4pPr marL="1959331" indent="0">
              <a:buNone/>
              <a:defRPr sz="1300"/>
            </a:lvl4pPr>
            <a:lvl5pPr marL="2612441" indent="0">
              <a:buNone/>
              <a:defRPr sz="1300"/>
            </a:lvl5pPr>
            <a:lvl6pPr marL="3265551" indent="0">
              <a:buNone/>
              <a:defRPr sz="1300"/>
            </a:lvl6pPr>
            <a:lvl7pPr marL="3918661" indent="0">
              <a:buNone/>
              <a:defRPr sz="1300"/>
            </a:lvl7pPr>
            <a:lvl8pPr marL="4571771" indent="0">
              <a:buNone/>
              <a:defRPr sz="1300"/>
            </a:lvl8pPr>
            <a:lvl9pPr marL="5224882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09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329566"/>
            <a:ext cx="13167360" cy="1371600"/>
          </a:xfrm>
          <a:prstGeom prst="rect">
            <a:avLst/>
          </a:prstGeom>
        </p:spPr>
        <p:txBody>
          <a:bodyPr vert="horz" lIns="130622" tIns="65311" rIns="130622" bIns="6531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1920240"/>
            <a:ext cx="13167360" cy="5431156"/>
          </a:xfrm>
          <a:prstGeom prst="rect">
            <a:avLst/>
          </a:prstGeom>
        </p:spPr>
        <p:txBody>
          <a:bodyPr vert="horz" lIns="130622" tIns="65311" rIns="130622" bIns="6531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5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B5E17-B6AD-4B69-BF85-76DBDE06F950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8720" y="7627621"/>
            <a:ext cx="46329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85120" y="7627621"/>
            <a:ext cx="3413760" cy="438150"/>
          </a:xfrm>
          <a:prstGeom prst="rect">
            <a:avLst/>
          </a:prstGeom>
        </p:spPr>
        <p:txBody>
          <a:bodyPr vert="horz" lIns="130622" tIns="65311" rIns="130622" bIns="65311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3C864-337E-4070-95AB-D75FBD8BE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1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6220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9833" indent="-489833" algn="l" defTabSz="1306220" rtl="0" eaLnBrk="1" latinLnBrk="0" hangingPunct="1">
        <a:spcBef>
          <a:spcPct val="20000"/>
        </a:spcBef>
        <a:buFont typeface="Arial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1304" indent="-408194" algn="l" defTabSz="1306220" rtl="0" eaLnBrk="1" latinLnBrk="0" hangingPunct="1">
        <a:spcBef>
          <a:spcPct val="20000"/>
        </a:spcBef>
        <a:buFont typeface="Arial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3277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886" indent="-326555" algn="l" defTabSz="1306220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38996" indent="-326555" algn="l" defTabSz="1306220" rtl="0" eaLnBrk="1" latinLnBrk="0" hangingPunct="1">
        <a:spcBef>
          <a:spcPct val="20000"/>
        </a:spcBef>
        <a:buFont typeface="Arial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10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45216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89832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51437" indent="-326555" algn="l" defTabSz="130622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311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220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933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1244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6555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1866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771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24882" algn="l" defTabSz="1306220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005840" y="756202"/>
            <a:ext cx="12618720" cy="1590676"/>
          </a:xfrm>
          <a:prstGeom prst="rect">
            <a:avLst/>
          </a:prstGeom>
        </p:spPr>
        <p:txBody>
          <a:bodyPr vert="horz" lIns="109728" tIns="54864" rIns="109728" bIns="54864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Title </a:t>
            </a:r>
            <a:br>
              <a:rPr lang="en-US" smtClean="0"/>
            </a:br>
            <a:r>
              <a:rPr lang="en-US" sz="2200"/>
              <a:t>(Font: </a:t>
            </a:r>
            <a:r>
              <a:rPr lang="en-US" sz="2200" b="1"/>
              <a:t>Calibri</a:t>
            </a:r>
            <a:r>
              <a:rPr lang="en-US" sz="2200"/>
              <a:t>, Size: May vary according to the topic, should be clearly visible)</a:t>
            </a:r>
            <a:endParaRPr lang="en-IN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05840" y="2137890"/>
            <a:ext cx="12618720" cy="5221606"/>
          </a:xfrm>
          <a:prstGeom prst="rect">
            <a:avLst/>
          </a:prstGeom>
        </p:spPr>
        <p:txBody>
          <a:bodyPr vert="horz" lIns="109728" tIns="54864" rIns="109728" bIns="54864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50000"/>
              </a:lnSpc>
            </a:pPr>
            <a:endParaRPr lang="en-US" dirty="0"/>
          </a:p>
          <a:p>
            <a:pPr algn="l">
              <a:lnSpc>
                <a:spcPct val="150000"/>
              </a:lnSpc>
            </a:pPr>
            <a:r>
              <a:rPr lang="en-US" dirty="0"/>
              <a:t>The topic discussed in the particular slide should follow: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Should be in font style: Calibri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Size: Clearly visible, not larger than the size of the title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Info graphic presentation is highly appreciated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Present minimum content and maximum information, kindly do not overcrowd the slide with content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dirty="0"/>
              <a:t>Maximum </a:t>
            </a:r>
            <a:r>
              <a:rPr lang="en-US" sz="2200" b="1" dirty="0"/>
              <a:t>10 SLIDES </a:t>
            </a:r>
            <a:r>
              <a:rPr lang="en-US" sz="2200" dirty="0"/>
              <a:t>are allowed for a paper presentation. </a:t>
            </a:r>
          </a:p>
          <a:p>
            <a:pPr marL="960120" lvl="1" indent="-411480" algn="l">
              <a:lnSpc>
                <a:spcPct val="150000"/>
              </a:lnSpc>
              <a:buFont typeface="+mj-lt"/>
              <a:buAutoNum type="arabicPeriod"/>
            </a:pPr>
            <a:r>
              <a:rPr lang="en-US" sz="2200" b="1" dirty="0"/>
              <a:t>The time limit allotted for the presentation will be 8 minutes followed by a 2-minute discussion</a:t>
            </a:r>
            <a:r>
              <a:rPr lang="en-US" sz="2200" dirty="0"/>
              <a:t> (Prepare slides accordingly)</a:t>
            </a:r>
          </a:p>
          <a:p>
            <a:pPr lvl="1" algn="l">
              <a:lnSpc>
                <a:spcPct val="150000"/>
              </a:lnSpc>
            </a:pPr>
            <a:endParaRPr lang="en-US" sz="2200" dirty="0"/>
          </a:p>
          <a:p>
            <a:pPr marL="960120" lvl="1" indent="-411480" algn="l">
              <a:buFont typeface="+mj-lt"/>
              <a:buAutoNum type="arabicPeriod"/>
            </a:pPr>
            <a:endParaRPr lang="en-US" sz="2200" dirty="0"/>
          </a:p>
          <a:p>
            <a:pPr algn="l"/>
            <a:endParaRPr lang="en-US" dirty="0"/>
          </a:p>
          <a:p>
            <a:pPr algn="l"/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211998" y="372678"/>
            <a:ext cx="14206405" cy="449354"/>
          </a:xfrm>
          <a:prstGeom prst="rect">
            <a:avLst/>
          </a:prstGeom>
          <a:noFill/>
        </p:spPr>
        <p:txBody>
          <a:bodyPr wrap="square" lIns="109728" tIns="54864" rIns="109728" bIns="54864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</a:rPr>
              <a:t>Guidelines to be followed while making a Paper Presentation</a:t>
            </a:r>
            <a:endParaRPr lang="en-IN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193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20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494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709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7613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40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4205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729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01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Custom</PresentationFormat>
  <Paragraphs>12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</cp:revision>
  <dcterms:created xsi:type="dcterms:W3CDTF">2021-05-01T07:12:59Z</dcterms:created>
  <dcterms:modified xsi:type="dcterms:W3CDTF">2021-05-01T07:13:55Z</dcterms:modified>
</cp:coreProperties>
</file>