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4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7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3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9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0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1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5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6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6C21B-912F-4D54-BF25-126B642A33B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FAE5-829C-402D-BDEE-806AE56C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8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9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2021-05-01T07:17:52Z</dcterms:created>
  <dcterms:modified xsi:type="dcterms:W3CDTF">2021-05-01T07:18:24Z</dcterms:modified>
</cp:coreProperties>
</file>