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264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64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1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07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74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9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6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9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7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73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806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8431F-ACB5-44D1-B19D-98B982F40E34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B14F7-09BF-4024-8403-78F296DFD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6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315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5068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15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051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22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044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91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65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93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45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2021-05-01T07:14:01Z</dcterms:created>
  <dcterms:modified xsi:type="dcterms:W3CDTF">2021-05-01T07:14:47Z</dcterms:modified>
</cp:coreProperties>
</file>