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6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4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1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7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7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6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7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7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0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8431F-ACB5-44D1-B19D-98B982F40E34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14F7-09BF-4024-8403-78F296DF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137890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Maximum </a:t>
            </a:r>
            <a:r>
              <a:rPr lang="en-US" sz="2200" b="1" dirty="0"/>
              <a:t>10 SLIDES </a:t>
            </a:r>
            <a:r>
              <a:rPr lang="en-US" sz="2200" dirty="0"/>
              <a:t>are allowed for a paper presentation.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8 minutes followed by a 2-minute discussion</a:t>
            </a:r>
            <a:r>
              <a:rPr lang="en-US" sz="2200" dirty="0"/>
              <a:t> (Prepare slides accordingly)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449354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Paper Presentation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315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06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5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5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2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4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1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6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9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45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Custom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2021-05-01T07:14:01Z</dcterms:created>
  <dcterms:modified xsi:type="dcterms:W3CDTF">2021-05-01T07:14:47Z</dcterms:modified>
</cp:coreProperties>
</file>