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0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7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0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5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1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8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2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4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4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1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66F76-9898-437A-8F95-2850567865C5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D4568-8848-481D-86E9-6775857FE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5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508801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Maximum ONE SLIDE is allowed for an ePoster.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5 minutes followed by a 2-minutes discussion</a:t>
            </a:r>
            <a:r>
              <a:rPr lang="en-US" sz="2200" dirty="0"/>
              <a:t>.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97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04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2</cp:revision>
  <dcterms:created xsi:type="dcterms:W3CDTF">2021-05-01T07:16:43Z</dcterms:created>
  <dcterms:modified xsi:type="dcterms:W3CDTF">2021-05-01T07:17:50Z</dcterms:modified>
</cp:coreProperties>
</file>