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744" y="-90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B954-D559-460F-9FE0-14948A3906F7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FFAB-812A-4D02-A9B6-87F19E9EC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14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B954-D559-460F-9FE0-14948A3906F7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FFAB-812A-4D02-A9B6-87F19E9EC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098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972280" y="396240"/>
            <a:ext cx="5265421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942" y="396240"/>
            <a:ext cx="15557499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B954-D559-460F-9FE0-14948A3906F7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FFAB-812A-4D02-A9B6-87F19E9EC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78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B954-D559-460F-9FE0-14948A3906F7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FFAB-812A-4D02-A9B6-87F19E9EC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230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B954-D559-460F-9FE0-14948A3906F7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FFAB-812A-4D02-A9B6-87F19E9EC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0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941" y="2305050"/>
            <a:ext cx="10411459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241" y="2305050"/>
            <a:ext cx="10411461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B954-D559-460F-9FE0-14948A3906F7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FFAB-812A-4D02-A9B6-87F19E9EC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9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B954-D559-460F-9FE0-14948A3906F7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FFAB-812A-4D02-A9B6-87F19E9EC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844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B954-D559-460F-9FE0-14948A3906F7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FFAB-812A-4D02-A9B6-87F19E9EC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630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B954-D559-460F-9FE0-14948A3906F7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FFAB-812A-4D02-A9B6-87F19E9EC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696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B954-D559-460F-9FE0-14948A3906F7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FFAB-812A-4D02-A9B6-87F19E9EC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539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B954-D559-460F-9FE0-14948A3906F7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FFAB-812A-4D02-A9B6-87F19E9EC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522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AB954-D559-460F-9FE0-14948A3906F7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3FFAB-812A-4D02-A9B6-87F19E9EC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077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05840" y="756202"/>
            <a:ext cx="12618720" cy="1590676"/>
          </a:xfrm>
          <a:prstGeom prst="rect">
            <a:avLst/>
          </a:prstGeom>
        </p:spPr>
        <p:txBody>
          <a:bodyPr vert="horz" lIns="109728" tIns="54864" rIns="109728" bIns="54864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Title </a:t>
            </a:r>
            <a:br>
              <a:rPr lang="en-US" smtClean="0"/>
            </a:br>
            <a:r>
              <a:rPr lang="en-US" sz="2200"/>
              <a:t>(Font: </a:t>
            </a:r>
            <a:r>
              <a:rPr lang="en-US" sz="2200" b="1"/>
              <a:t>Calibri</a:t>
            </a:r>
            <a:r>
              <a:rPr lang="en-US" sz="220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05840" y="2137890"/>
            <a:ext cx="12618720" cy="5221606"/>
          </a:xfrm>
          <a:prstGeom prst="rect">
            <a:avLst/>
          </a:prstGeom>
        </p:spPr>
        <p:txBody>
          <a:bodyPr vert="horz" lIns="109728" tIns="54864" rIns="109728" bIns="54864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endParaRPr lang="en-US" dirty="0"/>
          </a:p>
          <a:p>
            <a:pPr algn="l">
              <a:lnSpc>
                <a:spcPct val="150000"/>
              </a:lnSpc>
            </a:pPr>
            <a:r>
              <a:rPr lang="en-US" dirty="0"/>
              <a:t>The topic discussed in the particular slide should follow: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Should be in font style: Calibri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Size: Clearly visible, not larger than the size of the title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Info graphic presentation is highly appreciated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Present minimum content and maximum information, kindly do not overcrowd the slide with content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Maximum </a:t>
            </a:r>
            <a:r>
              <a:rPr lang="en-US" sz="2200" b="1" dirty="0"/>
              <a:t>10 SLIDES </a:t>
            </a:r>
            <a:r>
              <a:rPr lang="en-US" sz="2200" dirty="0"/>
              <a:t>are allowed for a paper presentation.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/>
              <a:t>The time limit allotted for the presentation will be 8 minutes followed by a 2-minute discussion</a:t>
            </a:r>
            <a:r>
              <a:rPr lang="en-US" sz="2200" dirty="0"/>
              <a:t> (Prepare slides accordingly)</a:t>
            </a:r>
          </a:p>
          <a:p>
            <a:pPr lvl="1" algn="l">
              <a:lnSpc>
                <a:spcPct val="150000"/>
              </a:lnSpc>
            </a:pPr>
            <a:endParaRPr lang="en-US" sz="2200" dirty="0"/>
          </a:p>
          <a:p>
            <a:pPr marL="960120" lvl="1" indent="-411480" algn="l">
              <a:buFont typeface="+mj-lt"/>
              <a:buAutoNum type="arabicPeriod"/>
            </a:pPr>
            <a:endParaRPr lang="en-US" sz="2200" dirty="0"/>
          </a:p>
          <a:p>
            <a:pPr algn="l"/>
            <a:endParaRPr lang="en-US" dirty="0"/>
          </a:p>
          <a:p>
            <a:pPr algn="l"/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211998" y="372678"/>
            <a:ext cx="14206405" cy="449354"/>
          </a:xfrm>
          <a:prstGeom prst="rect">
            <a:avLst/>
          </a:prstGeom>
          <a:noFill/>
        </p:spPr>
        <p:txBody>
          <a:bodyPr wrap="square" lIns="109728" tIns="54864" rIns="109728" bIns="54864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Paper Presentation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0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034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729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324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955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074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54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671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16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171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189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Custom</PresentationFormat>
  <Paragraphs>12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1</cp:revision>
  <dcterms:created xsi:type="dcterms:W3CDTF">2021-05-01T07:14:51Z</dcterms:created>
  <dcterms:modified xsi:type="dcterms:W3CDTF">2021-05-01T07:15:35Z</dcterms:modified>
</cp:coreProperties>
</file>