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6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1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1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9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6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3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3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2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3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156D-DB8C-45BC-8F0F-93CE873B519A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7FAC9-9B60-4D90-9CB6-089694C67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5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4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smtClean="0"/>
              <a:t>Title </a:t>
            </a:r>
            <a:br>
              <a:rPr lang="en-US" sz="6600" smtClean="0"/>
            </a:br>
            <a:r>
              <a:rPr lang="en-US" sz="2000" smtClean="0"/>
              <a:t>(Font: </a:t>
            </a:r>
            <a:r>
              <a:rPr lang="en-US" sz="2000" b="1" smtClean="0"/>
              <a:t>Calibri</a:t>
            </a:r>
            <a:r>
              <a:rPr lang="en-US" sz="2000" smtClean="0"/>
              <a:t>, Size: May vary according to the topic, should be clearly visible)</a:t>
            </a:r>
            <a:endParaRPr lang="en-IN" sz="6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 smtClean="0"/>
          </a:p>
          <a:p>
            <a:pPr algn="l">
              <a:lnSpc>
                <a:spcPct val="150000"/>
              </a:lnSpc>
            </a:pPr>
            <a:r>
              <a:rPr lang="en-US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Maximum </a:t>
            </a:r>
            <a:r>
              <a:rPr lang="en-US" sz="2400" b="1" dirty="0"/>
              <a:t>10 SLIDES </a:t>
            </a:r>
            <a:r>
              <a:rPr lang="en-US" sz="2400" dirty="0"/>
              <a:t>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The time limit allotted for the presentation will be 8 minutes followed by a 2-minute discussion (Prepare slides accordingly)</a:t>
            </a:r>
          </a:p>
          <a:p>
            <a:pPr lvl="1" algn="l">
              <a:lnSpc>
                <a:spcPct val="150000"/>
              </a:lnSpc>
            </a:pPr>
            <a:endParaRPr lang="en-US" dirty="0" smtClean="0"/>
          </a:p>
          <a:p>
            <a:pPr marL="800100" lvl="1" indent="-342900" algn="l">
              <a:buFont typeface="+mj-lt"/>
              <a:buAutoNum type="arabicPeriod"/>
            </a:pPr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2000" y="372678"/>
            <a:ext cx="14206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00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3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0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76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4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8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5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2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05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92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2021-05-01T07:52:52Z</dcterms:created>
  <dcterms:modified xsi:type="dcterms:W3CDTF">2021-05-01T07:54:04Z</dcterms:modified>
</cp:coreProperties>
</file>