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2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5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7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5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2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4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5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5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9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8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52EB3-249E-4470-A550-34648332804D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5F42B-12FF-49A9-9481-C0FA3E65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4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04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2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2021-05-01T07:51:46Z</dcterms:created>
  <dcterms:modified xsi:type="dcterms:W3CDTF">2021-05-01T07:52:44Z</dcterms:modified>
</cp:coreProperties>
</file>