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379-FD71-419A-8CD6-D1454BED5829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9819E-8EFA-4AB4-B280-B85034734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2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379-FD71-419A-8CD6-D1454BED5829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9819E-8EFA-4AB4-B280-B85034734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94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379-FD71-419A-8CD6-D1454BED5829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9819E-8EFA-4AB4-B280-B85034734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33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379-FD71-419A-8CD6-D1454BED5829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9819E-8EFA-4AB4-B280-B85034734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3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379-FD71-419A-8CD6-D1454BED5829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9819E-8EFA-4AB4-B280-B85034734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0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379-FD71-419A-8CD6-D1454BED5829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9819E-8EFA-4AB4-B280-B85034734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35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379-FD71-419A-8CD6-D1454BED5829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9819E-8EFA-4AB4-B280-B85034734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3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379-FD71-419A-8CD6-D1454BED5829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9819E-8EFA-4AB4-B280-B85034734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3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379-FD71-419A-8CD6-D1454BED5829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9819E-8EFA-4AB4-B280-B85034734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5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379-FD71-419A-8CD6-D1454BED5829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9819E-8EFA-4AB4-B280-B85034734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06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379-FD71-419A-8CD6-D1454BED5829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9819E-8EFA-4AB4-B280-B85034734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32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41379-FD71-419A-8CD6-D1454BED5829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9819E-8EFA-4AB4-B280-B85034734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40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137890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Maximum </a:t>
            </a:r>
            <a:r>
              <a:rPr lang="en-US" sz="2200" b="1" dirty="0"/>
              <a:t>10 SLIDES </a:t>
            </a:r>
            <a:r>
              <a:rPr lang="en-US" sz="2200" dirty="0"/>
              <a:t>are allowed for a paper presentation.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8 minutes followed by a 2-minute discussion</a:t>
            </a:r>
            <a:r>
              <a:rPr lang="en-US" sz="2200" dirty="0"/>
              <a:t> (Prepare slides accordingly)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1998" y="372678"/>
            <a:ext cx="14206405" cy="449354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10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79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87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84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2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4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0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20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433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0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88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Custom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2021-05-01T08:27:24Z</dcterms:created>
  <dcterms:modified xsi:type="dcterms:W3CDTF">2021-05-01T08:28:02Z</dcterms:modified>
</cp:coreProperties>
</file>