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4630400" cy="8229600"/>
  <p:notesSz cx="6858000" cy="9144000"/>
  <p:defaultTextStyle>
    <a:defPPr>
      <a:defRPr lang="en-US"/>
    </a:defPPr>
    <a:lvl1pPr marL="0" algn="l" defTabSz="1306220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1pPr>
    <a:lvl2pPr marL="653110" algn="l" defTabSz="1306220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2pPr>
    <a:lvl3pPr marL="1306220" algn="l" defTabSz="1306220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3pPr>
    <a:lvl4pPr marL="1959331" algn="l" defTabSz="1306220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4pPr>
    <a:lvl5pPr marL="2612441" algn="l" defTabSz="1306220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5pPr>
    <a:lvl6pPr marL="3265551" algn="l" defTabSz="1306220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6pPr>
    <a:lvl7pPr marL="3918661" algn="l" defTabSz="1306220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7pPr>
    <a:lvl8pPr marL="4571771" algn="l" defTabSz="1306220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8pPr>
    <a:lvl9pPr marL="5224882" algn="l" defTabSz="1306220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7" d="100"/>
          <a:sy n="57" d="100"/>
        </p:scale>
        <p:origin x="-744" y="-90"/>
      </p:cViewPr>
      <p:guideLst>
        <p:guide orient="horz" pos="2592"/>
        <p:guide pos="460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2556511"/>
            <a:ext cx="12435840" cy="176403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94560" y="4663440"/>
            <a:ext cx="10241280" cy="210312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531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3062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593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61244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2655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9186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57177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2248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6D910-72A2-42B5-AAF6-91F1612355A7}" type="datetimeFigureOut">
              <a:rPr lang="en-US" smtClean="0"/>
              <a:t>5/1/2021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36E4D-6DFE-41B6-B5C0-7125A37ED0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31260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6D910-72A2-42B5-AAF6-91F1612355A7}" type="datetimeFigureOut">
              <a:rPr lang="en-US" smtClean="0"/>
              <a:t>5/1/2021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36E4D-6DFE-41B6-B5C0-7125A37ED0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41268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6972280" y="396240"/>
            <a:ext cx="5265421" cy="8425816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70942" y="396240"/>
            <a:ext cx="15557499" cy="8425816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6D910-72A2-42B5-AAF6-91F1612355A7}" type="datetimeFigureOut">
              <a:rPr lang="en-US" smtClean="0"/>
              <a:t>5/1/2021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36E4D-6DFE-41B6-B5C0-7125A37ED0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73883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6D910-72A2-42B5-AAF6-91F1612355A7}" type="datetimeFigureOut">
              <a:rPr lang="en-US" smtClean="0"/>
              <a:t>5/1/2021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36E4D-6DFE-41B6-B5C0-7125A37ED0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46886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5701" y="5288281"/>
            <a:ext cx="12435840" cy="1634490"/>
          </a:xfrm>
        </p:spPr>
        <p:txBody>
          <a:bodyPr anchor="t"/>
          <a:lstStyle>
            <a:lvl1pPr algn="l">
              <a:defRPr sz="57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5701" y="3488056"/>
            <a:ext cx="12435840" cy="1800224"/>
          </a:xfrm>
        </p:spPr>
        <p:txBody>
          <a:bodyPr anchor="b"/>
          <a:lstStyle>
            <a:lvl1pPr marL="0" indent="0">
              <a:buNone/>
              <a:defRPr sz="2900">
                <a:solidFill>
                  <a:schemeClr val="tx1">
                    <a:tint val="75000"/>
                  </a:schemeClr>
                </a:solidFill>
              </a:defRPr>
            </a:lvl1pPr>
            <a:lvl2pPr marL="653110" indent="0">
              <a:buNone/>
              <a:defRPr sz="2600">
                <a:solidFill>
                  <a:schemeClr val="tx1">
                    <a:tint val="75000"/>
                  </a:schemeClr>
                </a:solidFill>
              </a:defRPr>
            </a:lvl2pPr>
            <a:lvl3pPr marL="130622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3pPr>
            <a:lvl4pPr marL="195933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4pPr>
            <a:lvl5pPr marL="261244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5pPr>
            <a:lvl6pPr marL="326555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6pPr>
            <a:lvl7pPr marL="391866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7pPr>
            <a:lvl8pPr marL="457177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8pPr>
            <a:lvl9pPr marL="5224882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6D910-72A2-42B5-AAF6-91F1612355A7}" type="datetimeFigureOut">
              <a:rPr lang="en-US" smtClean="0"/>
              <a:t>5/1/2021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36E4D-6DFE-41B6-B5C0-7125A37ED0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32119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70941" y="2305050"/>
            <a:ext cx="10411459" cy="6517006"/>
          </a:xfrm>
        </p:spPr>
        <p:txBody>
          <a:bodyPr/>
          <a:lstStyle>
            <a:lvl1pPr>
              <a:defRPr sz="4000"/>
            </a:lvl1pPr>
            <a:lvl2pPr>
              <a:defRPr sz="3400"/>
            </a:lvl2pPr>
            <a:lvl3pPr>
              <a:defRPr sz="2900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826241" y="2305050"/>
            <a:ext cx="10411461" cy="6517006"/>
          </a:xfrm>
        </p:spPr>
        <p:txBody>
          <a:bodyPr/>
          <a:lstStyle>
            <a:lvl1pPr>
              <a:defRPr sz="4000"/>
            </a:lvl1pPr>
            <a:lvl2pPr>
              <a:defRPr sz="3400"/>
            </a:lvl2pPr>
            <a:lvl3pPr>
              <a:defRPr sz="2900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6D910-72A2-42B5-AAF6-91F1612355A7}" type="datetimeFigureOut">
              <a:rPr lang="en-US" smtClean="0"/>
              <a:t>5/1/2021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36E4D-6DFE-41B6-B5C0-7125A37ED0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4965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1520" y="329566"/>
            <a:ext cx="13167360" cy="13716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1520" y="1842136"/>
            <a:ext cx="6464301" cy="767714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53110" indent="0">
              <a:buNone/>
              <a:defRPr sz="2900" b="1"/>
            </a:lvl2pPr>
            <a:lvl3pPr marL="1306220" indent="0">
              <a:buNone/>
              <a:defRPr sz="2600" b="1"/>
            </a:lvl3pPr>
            <a:lvl4pPr marL="1959331" indent="0">
              <a:buNone/>
              <a:defRPr sz="2300" b="1"/>
            </a:lvl4pPr>
            <a:lvl5pPr marL="2612441" indent="0">
              <a:buNone/>
              <a:defRPr sz="2300" b="1"/>
            </a:lvl5pPr>
            <a:lvl6pPr marL="3265551" indent="0">
              <a:buNone/>
              <a:defRPr sz="2300" b="1"/>
            </a:lvl6pPr>
            <a:lvl7pPr marL="3918661" indent="0">
              <a:buNone/>
              <a:defRPr sz="2300" b="1"/>
            </a:lvl7pPr>
            <a:lvl8pPr marL="4571771" indent="0">
              <a:buNone/>
              <a:defRPr sz="2300" b="1"/>
            </a:lvl8pPr>
            <a:lvl9pPr marL="5224882" indent="0">
              <a:buNone/>
              <a:defRPr sz="23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1520" y="2609850"/>
            <a:ext cx="6464301" cy="4741546"/>
          </a:xfrm>
        </p:spPr>
        <p:txBody>
          <a:bodyPr/>
          <a:lstStyle>
            <a:lvl1pPr>
              <a:defRPr sz="3400"/>
            </a:lvl1pPr>
            <a:lvl2pPr>
              <a:defRPr sz="2900"/>
            </a:lvl2pPr>
            <a:lvl3pPr>
              <a:defRPr sz="26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432041" y="1842136"/>
            <a:ext cx="6466840" cy="767714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53110" indent="0">
              <a:buNone/>
              <a:defRPr sz="2900" b="1"/>
            </a:lvl2pPr>
            <a:lvl3pPr marL="1306220" indent="0">
              <a:buNone/>
              <a:defRPr sz="2600" b="1"/>
            </a:lvl3pPr>
            <a:lvl4pPr marL="1959331" indent="0">
              <a:buNone/>
              <a:defRPr sz="2300" b="1"/>
            </a:lvl4pPr>
            <a:lvl5pPr marL="2612441" indent="0">
              <a:buNone/>
              <a:defRPr sz="2300" b="1"/>
            </a:lvl5pPr>
            <a:lvl6pPr marL="3265551" indent="0">
              <a:buNone/>
              <a:defRPr sz="2300" b="1"/>
            </a:lvl6pPr>
            <a:lvl7pPr marL="3918661" indent="0">
              <a:buNone/>
              <a:defRPr sz="2300" b="1"/>
            </a:lvl7pPr>
            <a:lvl8pPr marL="4571771" indent="0">
              <a:buNone/>
              <a:defRPr sz="2300" b="1"/>
            </a:lvl8pPr>
            <a:lvl9pPr marL="5224882" indent="0">
              <a:buNone/>
              <a:defRPr sz="23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432041" y="2609850"/>
            <a:ext cx="6466840" cy="4741546"/>
          </a:xfrm>
        </p:spPr>
        <p:txBody>
          <a:bodyPr/>
          <a:lstStyle>
            <a:lvl1pPr>
              <a:defRPr sz="3400"/>
            </a:lvl1pPr>
            <a:lvl2pPr>
              <a:defRPr sz="2900"/>
            </a:lvl2pPr>
            <a:lvl3pPr>
              <a:defRPr sz="26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6D910-72A2-42B5-AAF6-91F1612355A7}" type="datetimeFigureOut">
              <a:rPr lang="en-US" smtClean="0"/>
              <a:t>5/1/2021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36E4D-6DFE-41B6-B5C0-7125A37ED0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3537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6D910-72A2-42B5-AAF6-91F1612355A7}" type="datetimeFigureOut">
              <a:rPr lang="en-US" smtClean="0"/>
              <a:t>5/1/2021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36E4D-6DFE-41B6-B5C0-7125A37ED0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28965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6D910-72A2-42B5-AAF6-91F1612355A7}" type="datetimeFigureOut">
              <a:rPr lang="en-US" smtClean="0"/>
              <a:t>5/1/2021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36E4D-6DFE-41B6-B5C0-7125A37ED0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40822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1521" y="327660"/>
            <a:ext cx="4813301" cy="1394460"/>
          </a:xfrm>
        </p:spPr>
        <p:txBody>
          <a:bodyPr anchor="b"/>
          <a:lstStyle>
            <a:lvl1pPr algn="l">
              <a:defRPr sz="29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20080" y="327660"/>
            <a:ext cx="8178800" cy="7023736"/>
          </a:xfrm>
        </p:spPr>
        <p:txBody>
          <a:bodyPr/>
          <a:lstStyle>
            <a:lvl1pPr>
              <a:defRPr sz="4600"/>
            </a:lvl1pPr>
            <a:lvl2pPr>
              <a:defRPr sz="4000"/>
            </a:lvl2pPr>
            <a:lvl3pPr>
              <a:defRPr sz="34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1521" y="1722120"/>
            <a:ext cx="4813301" cy="5629276"/>
          </a:xfrm>
        </p:spPr>
        <p:txBody>
          <a:bodyPr/>
          <a:lstStyle>
            <a:lvl1pPr marL="0" indent="0">
              <a:buNone/>
              <a:defRPr sz="2000"/>
            </a:lvl1pPr>
            <a:lvl2pPr marL="653110" indent="0">
              <a:buNone/>
              <a:defRPr sz="1700"/>
            </a:lvl2pPr>
            <a:lvl3pPr marL="1306220" indent="0">
              <a:buNone/>
              <a:defRPr sz="1400"/>
            </a:lvl3pPr>
            <a:lvl4pPr marL="1959331" indent="0">
              <a:buNone/>
              <a:defRPr sz="1300"/>
            </a:lvl4pPr>
            <a:lvl5pPr marL="2612441" indent="0">
              <a:buNone/>
              <a:defRPr sz="1300"/>
            </a:lvl5pPr>
            <a:lvl6pPr marL="3265551" indent="0">
              <a:buNone/>
              <a:defRPr sz="1300"/>
            </a:lvl6pPr>
            <a:lvl7pPr marL="3918661" indent="0">
              <a:buNone/>
              <a:defRPr sz="1300"/>
            </a:lvl7pPr>
            <a:lvl8pPr marL="4571771" indent="0">
              <a:buNone/>
              <a:defRPr sz="1300"/>
            </a:lvl8pPr>
            <a:lvl9pPr marL="5224882" indent="0">
              <a:buNone/>
              <a:defRPr sz="13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6D910-72A2-42B5-AAF6-91F1612355A7}" type="datetimeFigureOut">
              <a:rPr lang="en-US" smtClean="0"/>
              <a:t>5/1/2021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36E4D-6DFE-41B6-B5C0-7125A37ED0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31231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67661" y="5760720"/>
            <a:ext cx="8778240" cy="680086"/>
          </a:xfrm>
        </p:spPr>
        <p:txBody>
          <a:bodyPr anchor="b"/>
          <a:lstStyle>
            <a:lvl1pPr algn="l">
              <a:defRPr sz="29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67661" y="735330"/>
            <a:ext cx="8778240" cy="4937760"/>
          </a:xfrm>
        </p:spPr>
        <p:txBody>
          <a:bodyPr/>
          <a:lstStyle>
            <a:lvl1pPr marL="0" indent="0">
              <a:buNone/>
              <a:defRPr sz="4600"/>
            </a:lvl1pPr>
            <a:lvl2pPr marL="653110" indent="0">
              <a:buNone/>
              <a:defRPr sz="4000"/>
            </a:lvl2pPr>
            <a:lvl3pPr marL="1306220" indent="0">
              <a:buNone/>
              <a:defRPr sz="3400"/>
            </a:lvl3pPr>
            <a:lvl4pPr marL="1959331" indent="0">
              <a:buNone/>
              <a:defRPr sz="2900"/>
            </a:lvl4pPr>
            <a:lvl5pPr marL="2612441" indent="0">
              <a:buNone/>
              <a:defRPr sz="2900"/>
            </a:lvl5pPr>
            <a:lvl6pPr marL="3265551" indent="0">
              <a:buNone/>
              <a:defRPr sz="2900"/>
            </a:lvl6pPr>
            <a:lvl7pPr marL="3918661" indent="0">
              <a:buNone/>
              <a:defRPr sz="2900"/>
            </a:lvl7pPr>
            <a:lvl8pPr marL="4571771" indent="0">
              <a:buNone/>
              <a:defRPr sz="2900"/>
            </a:lvl8pPr>
            <a:lvl9pPr marL="5224882" indent="0">
              <a:buNone/>
              <a:defRPr sz="29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867661" y="6440806"/>
            <a:ext cx="8778240" cy="965834"/>
          </a:xfrm>
        </p:spPr>
        <p:txBody>
          <a:bodyPr/>
          <a:lstStyle>
            <a:lvl1pPr marL="0" indent="0">
              <a:buNone/>
              <a:defRPr sz="2000"/>
            </a:lvl1pPr>
            <a:lvl2pPr marL="653110" indent="0">
              <a:buNone/>
              <a:defRPr sz="1700"/>
            </a:lvl2pPr>
            <a:lvl3pPr marL="1306220" indent="0">
              <a:buNone/>
              <a:defRPr sz="1400"/>
            </a:lvl3pPr>
            <a:lvl4pPr marL="1959331" indent="0">
              <a:buNone/>
              <a:defRPr sz="1300"/>
            </a:lvl4pPr>
            <a:lvl5pPr marL="2612441" indent="0">
              <a:buNone/>
              <a:defRPr sz="1300"/>
            </a:lvl5pPr>
            <a:lvl6pPr marL="3265551" indent="0">
              <a:buNone/>
              <a:defRPr sz="1300"/>
            </a:lvl6pPr>
            <a:lvl7pPr marL="3918661" indent="0">
              <a:buNone/>
              <a:defRPr sz="1300"/>
            </a:lvl7pPr>
            <a:lvl8pPr marL="4571771" indent="0">
              <a:buNone/>
              <a:defRPr sz="1300"/>
            </a:lvl8pPr>
            <a:lvl9pPr marL="5224882" indent="0">
              <a:buNone/>
              <a:defRPr sz="13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6D910-72A2-42B5-AAF6-91F1612355A7}" type="datetimeFigureOut">
              <a:rPr lang="en-US" smtClean="0"/>
              <a:t>5/1/2021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36E4D-6DFE-41B6-B5C0-7125A37ED0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19467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1520" y="329566"/>
            <a:ext cx="13167360" cy="1371600"/>
          </a:xfrm>
          <a:prstGeom prst="rect">
            <a:avLst/>
          </a:prstGeom>
        </p:spPr>
        <p:txBody>
          <a:bodyPr vert="horz" lIns="130622" tIns="65311" rIns="130622" bIns="65311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1520" y="1920240"/>
            <a:ext cx="13167360" cy="5431156"/>
          </a:xfrm>
          <a:prstGeom prst="rect">
            <a:avLst/>
          </a:prstGeom>
        </p:spPr>
        <p:txBody>
          <a:bodyPr vert="horz" lIns="130622" tIns="65311" rIns="130622" bIns="65311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1520" y="7627621"/>
            <a:ext cx="3413760" cy="438150"/>
          </a:xfrm>
          <a:prstGeom prst="rect">
            <a:avLst/>
          </a:prstGeom>
        </p:spPr>
        <p:txBody>
          <a:bodyPr vert="horz" lIns="130622" tIns="65311" rIns="130622" bIns="65311" rtlCol="0" anchor="ctr"/>
          <a:lstStyle>
            <a:lvl1pPr algn="l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A6D910-72A2-42B5-AAF6-91F1612355A7}" type="datetimeFigureOut">
              <a:rPr lang="en-US" smtClean="0"/>
              <a:t>5/1/2021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998720" y="7627621"/>
            <a:ext cx="4632960" cy="438150"/>
          </a:xfrm>
          <a:prstGeom prst="rect">
            <a:avLst/>
          </a:prstGeom>
        </p:spPr>
        <p:txBody>
          <a:bodyPr vert="horz" lIns="130622" tIns="65311" rIns="130622" bIns="65311" rtlCol="0" anchor="ctr"/>
          <a:lstStyle>
            <a:lvl1pPr algn="ct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85120" y="7627621"/>
            <a:ext cx="3413760" cy="438150"/>
          </a:xfrm>
          <a:prstGeom prst="rect">
            <a:avLst/>
          </a:prstGeom>
        </p:spPr>
        <p:txBody>
          <a:bodyPr vert="horz" lIns="130622" tIns="65311" rIns="130622" bIns="65311" rtlCol="0" anchor="ctr"/>
          <a:lstStyle>
            <a:lvl1pPr algn="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E36E4D-6DFE-41B6-B5C0-7125A37ED0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95636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306220" rtl="0" eaLnBrk="1" latinLnBrk="0" hangingPunct="1">
        <a:spcBef>
          <a:spcPct val="0"/>
        </a:spcBef>
        <a:buNone/>
        <a:defRPr sz="6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89833" indent="-489833" algn="l" defTabSz="1306220" rtl="0" eaLnBrk="1" latinLnBrk="0" hangingPunct="1">
        <a:spcBef>
          <a:spcPct val="20000"/>
        </a:spcBef>
        <a:buFont typeface="Arial" pitchFamily="34" charset="0"/>
        <a:buChar char="•"/>
        <a:defRPr sz="4600" kern="1200">
          <a:solidFill>
            <a:schemeClr val="tx1"/>
          </a:solidFill>
          <a:latin typeface="+mn-lt"/>
          <a:ea typeface="+mn-ea"/>
          <a:cs typeface="+mn-cs"/>
        </a:defRPr>
      </a:lvl1pPr>
      <a:lvl2pPr marL="1061304" indent="-408194" algn="l" defTabSz="1306220" rtl="0" eaLnBrk="1" latinLnBrk="0" hangingPunct="1">
        <a:spcBef>
          <a:spcPct val="20000"/>
        </a:spcBef>
        <a:buFont typeface="Arial" pitchFamily="34" charset="0"/>
        <a:buChar char="–"/>
        <a:defRPr sz="4000" kern="1200">
          <a:solidFill>
            <a:schemeClr val="tx1"/>
          </a:solidFill>
          <a:latin typeface="+mn-lt"/>
          <a:ea typeface="+mn-ea"/>
          <a:cs typeface="+mn-cs"/>
        </a:defRPr>
      </a:lvl2pPr>
      <a:lvl3pPr marL="1632776" indent="-326555" algn="l" defTabSz="1306220" rtl="0" eaLnBrk="1" latinLnBrk="0" hangingPunct="1">
        <a:spcBef>
          <a:spcPct val="20000"/>
        </a:spcBef>
        <a:buFont typeface="Arial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3pPr>
      <a:lvl4pPr marL="2285886" indent="-326555" algn="l" defTabSz="1306220" rtl="0" eaLnBrk="1" latinLnBrk="0" hangingPunct="1">
        <a:spcBef>
          <a:spcPct val="20000"/>
        </a:spcBef>
        <a:buFont typeface="Arial" pitchFamily="34" charset="0"/>
        <a:buChar char="–"/>
        <a:defRPr sz="2900" kern="1200">
          <a:solidFill>
            <a:schemeClr val="tx1"/>
          </a:solidFill>
          <a:latin typeface="+mn-lt"/>
          <a:ea typeface="+mn-ea"/>
          <a:cs typeface="+mn-cs"/>
        </a:defRPr>
      </a:lvl4pPr>
      <a:lvl5pPr marL="2938996" indent="-326555" algn="l" defTabSz="1306220" rtl="0" eaLnBrk="1" latinLnBrk="0" hangingPunct="1">
        <a:spcBef>
          <a:spcPct val="20000"/>
        </a:spcBef>
        <a:buFont typeface="Arial" pitchFamily="34" charset="0"/>
        <a:buChar char="»"/>
        <a:defRPr sz="2900" kern="1200">
          <a:solidFill>
            <a:schemeClr val="tx1"/>
          </a:solidFill>
          <a:latin typeface="+mn-lt"/>
          <a:ea typeface="+mn-ea"/>
          <a:cs typeface="+mn-cs"/>
        </a:defRPr>
      </a:lvl5pPr>
      <a:lvl6pPr marL="3592106" indent="-326555" algn="l" defTabSz="1306220" rtl="0" eaLnBrk="1" latinLnBrk="0" hangingPunct="1">
        <a:spcBef>
          <a:spcPct val="20000"/>
        </a:spcBef>
        <a:buFont typeface="Arial" pitchFamily="34" charset="0"/>
        <a:buChar char="•"/>
        <a:defRPr sz="2900" kern="1200">
          <a:solidFill>
            <a:schemeClr val="tx1"/>
          </a:solidFill>
          <a:latin typeface="+mn-lt"/>
          <a:ea typeface="+mn-ea"/>
          <a:cs typeface="+mn-cs"/>
        </a:defRPr>
      </a:lvl6pPr>
      <a:lvl7pPr marL="4245216" indent="-326555" algn="l" defTabSz="1306220" rtl="0" eaLnBrk="1" latinLnBrk="0" hangingPunct="1">
        <a:spcBef>
          <a:spcPct val="20000"/>
        </a:spcBef>
        <a:buFont typeface="Arial" pitchFamily="34" charset="0"/>
        <a:buChar char="•"/>
        <a:defRPr sz="2900" kern="1200">
          <a:solidFill>
            <a:schemeClr val="tx1"/>
          </a:solidFill>
          <a:latin typeface="+mn-lt"/>
          <a:ea typeface="+mn-ea"/>
          <a:cs typeface="+mn-cs"/>
        </a:defRPr>
      </a:lvl7pPr>
      <a:lvl8pPr marL="4898327" indent="-326555" algn="l" defTabSz="1306220" rtl="0" eaLnBrk="1" latinLnBrk="0" hangingPunct="1">
        <a:spcBef>
          <a:spcPct val="20000"/>
        </a:spcBef>
        <a:buFont typeface="Arial" pitchFamily="34" charset="0"/>
        <a:buChar char="•"/>
        <a:defRPr sz="2900" kern="1200">
          <a:solidFill>
            <a:schemeClr val="tx1"/>
          </a:solidFill>
          <a:latin typeface="+mn-lt"/>
          <a:ea typeface="+mn-ea"/>
          <a:cs typeface="+mn-cs"/>
        </a:defRPr>
      </a:lvl8pPr>
      <a:lvl9pPr marL="5551437" indent="-326555" algn="l" defTabSz="1306220" rtl="0" eaLnBrk="1" latinLnBrk="0" hangingPunct="1">
        <a:spcBef>
          <a:spcPct val="20000"/>
        </a:spcBef>
        <a:buFont typeface="Arial" pitchFamily="34" charset="0"/>
        <a:buChar char="•"/>
        <a:defRPr sz="2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30622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53110" algn="l" defTabSz="130622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306220" algn="l" defTabSz="130622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959331" algn="l" defTabSz="130622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612441" algn="l" defTabSz="130622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265551" algn="l" defTabSz="130622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6pPr>
      <a:lvl7pPr marL="3918661" algn="l" defTabSz="130622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7pPr>
      <a:lvl8pPr marL="4571771" algn="l" defTabSz="130622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8pPr>
      <a:lvl9pPr marL="5224882" algn="l" defTabSz="130622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1005840" y="756202"/>
            <a:ext cx="12618720" cy="1590676"/>
          </a:xfrm>
          <a:prstGeom prst="rect">
            <a:avLst/>
          </a:prstGeom>
        </p:spPr>
        <p:txBody>
          <a:bodyPr vert="horz" lIns="109728" tIns="54864" rIns="109728" bIns="54864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Title </a:t>
            </a:r>
            <a:br>
              <a:rPr lang="en-US" smtClean="0"/>
            </a:br>
            <a:r>
              <a:rPr lang="en-US" sz="2200"/>
              <a:t>(Font: </a:t>
            </a:r>
            <a:r>
              <a:rPr lang="en-US" sz="2200" b="1"/>
              <a:t>Calibri</a:t>
            </a:r>
            <a:r>
              <a:rPr lang="en-US" sz="2200"/>
              <a:t>, Size: May vary according to the topic, should be clearly visible)</a:t>
            </a:r>
            <a:endParaRPr lang="en-IN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1005840" y="2137890"/>
            <a:ext cx="12618720" cy="5221606"/>
          </a:xfrm>
          <a:prstGeom prst="rect">
            <a:avLst/>
          </a:prstGeom>
        </p:spPr>
        <p:txBody>
          <a:bodyPr vert="horz" lIns="109728" tIns="54864" rIns="109728" bIns="54864" rtlCol="0">
            <a:normAutofit fontScale="925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50000"/>
              </a:lnSpc>
            </a:pPr>
            <a:endParaRPr lang="en-US" dirty="0"/>
          </a:p>
          <a:p>
            <a:pPr algn="l">
              <a:lnSpc>
                <a:spcPct val="150000"/>
              </a:lnSpc>
            </a:pPr>
            <a:r>
              <a:rPr lang="en-US" dirty="0"/>
              <a:t>The topic discussed in the particular slide should follow:</a:t>
            </a:r>
          </a:p>
          <a:p>
            <a:pPr marL="960120" lvl="1" indent="-411480" algn="l">
              <a:lnSpc>
                <a:spcPct val="150000"/>
              </a:lnSpc>
              <a:buFont typeface="+mj-lt"/>
              <a:buAutoNum type="arabicPeriod"/>
            </a:pPr>
            <a:r>
              <a:rPr lang="en-US" sz="2200" dirty="0"/>
              <a:t>Should be in font style: Calibri </a:t>
            </a:r>
          </a:p>
          <a:p>
            <a:pPr marL="960120" lvl="1" indent="-411480" algn="l">
              <a:lnSpc>
                <a:spcPct val="150000"/>
              </a:lnSpc>
              <a:buFont typeface="+mj-lt"/>
              <a:buAutoNum type="arabicPeriod"/>
            </a:pPr>
            <a:r>
              <a:rPr lang="en-US" sz="2200" dirty="0"/>
              <a:t>Size: Clearly visible, not larger than the size of the title</a:t>
            </a:r>
          </a:p>
          <a:p>
            <a:pPr marL="960120" lvl="1" indent="-411480" algn="l">
              <a:lnSpc>
                <a:spcPct val="150000"/>
              </a:lnSpc>
              <a:buFont typeface="+mj-lt"/>
              <a:buAutoNum type="arabicPeriod"/>
            </a:pPr>
            <a:r>
              <a:rPr lang="en-US" sz="2200" dirty="0"/>
              <a:t>Info graphic presentation is highly appreciated </a:t>
            </a:r>
          </a:p>
          <a:p>
            <a:pPr marL="960120" lvl="1" indent="-411480" algn="l">
              <a:lnSpc>
                <a:spcPct val="150000"/>
              </a:lnSpc>
              <a:buFont typeface="+mj-lt"/>
              <a:buAutoNum type="arabicPeriod"/>
            </a:pPr>
            <a:r>
              <a:rPr lang="en-US" sz="2200" dirty="0"/>
              <a:t>Present minimum content and maximum information, kindly do not overcrowd the slide with content</a:t>
            </a:r>
          </a:p>
          <a:p>
            <a:pPr marL="960120" lvl="1" indent="-411480" algn="l">
              <a:lnSpc>
                <a:spcPct val="150000"/>
              </a:lnSpc>
              <a:buFont typeface="+mj-lt"/>
              <a:buAutoNum type="arabicPeriod"/>
            </a:pPr>
            <a:r>
              <a:rPr lang="en-US" sz="2200" dirty="0"/>
              <a:t>Maximum </a:t>
            </a:r>
            <a:r>
              <a:rPr lang="en-US" sz="2200" b="1" dirty="0"/>
              <a:t>10 SLIDES </a:t>
            </a:r>
            <a:r>
              <a:rPr lang="en-US" sz="2200" dirty="0"/>
              <a:t>are allowed for a paper presentation. </a:t>
            </a:r>
          </a:p>
          <a:p>
            <a:pPr marL="960120" lvl="1" indent="-411480" algn="l">
              <a:lnSpc>
                <a:spcPct val="150000"/>
              </a:lnSpc>
              <a:buFont typeface="+mj-lt"/>
              <a:buAutoNum type="arabicPeriod"/>
            </a:pPr>
            <a:r>
              <a:rPr lang="en-US" sz="2200" b="1" dirty="0"/>
              <a:t>The time limit allotted for the presentation will be 8 minutes followed by a 2-minute discussion</a:t>
            </a:r>
            <a:r>
              <a:rPr lang="en-US" sz="2200" dirty="0"/>
              <a:t> (Prepare slides accordingly)</a:t>
            </a:r>
          </a:p>
          <a:p>
            <a:pPr lvl="1" algn="l">
              <a:lnSpc>
                <a:spcPct val="150000"/>
              </a:lnSpc>
            </a:pPr>
            <a:endParaRPr lang="en-US" sz="2200" dirty="0"/>
          </a:p>
          <a:p>
            <a:pPr marL="960120" lvl="1" indent="-411480" algn="l">
              <a:buFont typeface="+mj-lt"/>
              <a:buAutoNum type="arabicPeriod"/>
            </a:pPr>
            <a:endParaRPr lang="en-US" sz="2200" dirty="0"/>
          </a:p>
          <a:p>
            <a:pPr algn="l"/>
            <a:endParaRPr lang="en-US" dirty="0"/>
          </a:p>
          <a:p>
            <a:pPr algn="l"/>
            <a:endParaRPr lang="en-IN" dirty="0"/>
          </a:p>
        </p:txBody>
      </p:sp>
      <p:sp>
        <p:nvSpPr>
          <p:cNvPr id="6" name="TextBox 5"/>
          <p:cNvSpPr txBox="1"/>
          <p:nvPr/>
        </p:nvSpPr>
        <p:spPr>
          <a:xfrm>
            <a:off x="211998" y="372678"/>
            <a:ext cx="14206405" cy="449354"/>
          </a:xfrm>
          <a:prstGeom prst="rect">
            <a:avLst/>
          </a:prstGeom>
          <a:noFill/>
        </p:spPr>
        <p:txBody>
          <a:bodyPr wrap="square" lIns="109728" tIns="54864" rIns="109728" bIns="54864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C00000"/>
                </a:solidFill>
              </a:rPr>
              <a:t>Guidelines to be followed while making a Paper Presentation</a:t>
            </a:r>
            <a:endParaRPr lang="en-IN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68108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99885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14724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28672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97427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06410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20150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55326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22567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83011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80989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92</Words>
  <Application>Microsoft Office PowerPoint</Application>
  <PresentationFormat>Custom</PresentationFormat>
  <Paragraphs>12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lenovo</dc:creator>
  <cp:lastModifiedBy>lenovo</cp:lastModifiedBy>
  <cp:revision>1</cp:revision>
  <dcterms:created xsi:type="dcterms:W3CDTF">2021-05-01T09:59:19Z</dcterms:created>
  <dcterms:modified xsi:type="dcterms:W3CDTF">2021-05-01T10:00:26Z</dcterms:modified>
</cp:coreProperties>
</file>