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2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8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8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5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2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4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6D910-72A2-42B5-AAF6-91F1612355A7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36E4D-6DFE-41B6-B5C0-7125A37ED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Maximum </a:t>
            </a:r>
            <a:r>
              <a:rPr lang="en-US" sz="2200" b="1" dirty="0"/>
              <a:t>10 SLIDES </a:t>
            </a:r>
            <a:r>
              <a:rPr lang="en-US" sz="2200" dirty="0"/>
              <a:t>are allowed for a paper presentation.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8 minutes followed by a 2-minute discussion</a:t>
            </a:r>
            <a:r>
              <a:rPr lang="en-US" sz="2200" dirty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449354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1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8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7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6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4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1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3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0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2021-05-01T09:59:19Z</dcterms:created>
  <dcterms:modified xsi:type="dcterms:W3CDTF">2021-05-01T10:00:26Z</dcterms:modified>
</cp:coreProperties>
</file>