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  <p:sldId id="268" r:id="rId4"/>
    <p:sldId id="269" r:id="rId5"/>
    <p:sldId id="270" r:id="rId6"/>
    <p:sldId id="274" r:id="rId7"/>
    <p:sldId id="271" r:id="rId8"/>
    <p:sldId id="275" r:id="rId9"/>
    <p:sldId id="273" r:id="rId10"/>
    <p:sldId id="276" r:id="rId11"/>
    <p:sldId id="272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08" y="66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3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3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8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9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7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4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6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5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4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4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71788-1C22-48C2-ACB3-6E2D66D38AA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4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Maximum </a:t>
            </a:r>
            <a:r>
              <a:rPr lang="en-US" sz="2200" b="1" dirty="0"/>
              <a:t>10 SLIDES </a:t>
            </a:r>
            <a:r>
              <a:rPr lang="en-US" sz="2200" dirty="0"/>
              <a:t>are allowed for a paper presentation.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8 minutes followed by a 2-minute discussion</a:t>
            </a:r>
            <a:r>
              <a:rPr lang="en-US" sz="2200" dirty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449354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8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63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2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7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9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3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03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31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80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SIFS</cp:lastModifiedBy>
  <cp:revision>3</cp:revision>
  <dcterms:created xsi:type="dcterms:W3CDTF">2021-05-01T07:11:53Z</dcterms:created>
  <dcterms:modified xsi:type="dcterms:W3CDTF">2021-09-14T10:25:31Z</dcterms:modified>
</cp:coreProperties>
</file>