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08" y="66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6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1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6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6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3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0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9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888-BB54-4333-94CE-E21F27CCDC3D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0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73888-BB54-4333-94CE-E21F27CCDC3D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D7CE-6986-45DD-B555-03BD4F8D5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1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5840" y="756202"/>
            <a:ext cx="12618720" cy="1590676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2200"/>
              <a:t>(Font: </a:t>
            </a:r>
            <a:r>
              <a:rPr lang="en-US" sz="2200" b="1"/>
              <a:t>Calibri</a:t>
            </a:r>
            <a:r>
              <a:rPr lang="en-US" sz="220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5840" y="2508801"/>
            <a:ext cx="12618720" cy="5221606"/>
          </a:xfrm>
          <a:prstGeom prst="rect">
            <a:avLst/>
          </a:prstGeom>
        </p:spPr>
        <p:txBody>
          <a:bodyPr vert="horz" lIns="109728" tIns="54864" rIns="109728" bIns="54864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topic discussed in the particular slide should follow: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Should be in font style: Calibri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Size: Clearly visible, not larger than the size of the title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Info graphic presentation is highly appreciated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Present minimum content and maximum information, kindly do not overcrowd the slide with content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Maximum ONE SLIDE is allowed for an ePoster.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The time limit allotted for the presentation will be 5 minutes followed by a 2-minutes discussion</a:t>
            </a:r>
            <a:r>
              <a:rPr lang="en-US" sz="2200" dirty="0"/>
              <a:t>.</a:t>
            </a:r>
          </a:p>
          <a:p>
            <a:pPr lvl="1" algn="l">
              <a:lnSpc>
                <a:spcPct val="150000"/>
              </a:lnSpc>
            </a:pPr>
            <a:endParaRPr lang="en-US" sz="2200" dirty="0"/>
          </a:p>
          <a:p>
            <a:pPr marL="960120" lvl="1" indent="-411480" algn="l">
              <a:buFont typeface="+mj-lt"/>
              <a:buAutoNum type="arabicPeriod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1998" y="372678"/>
            <a:ext cx="14206405" cy="510909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</a:t>
            </a:r>
            <a:r>
              <a:rPr lang="en-US" b="1" dirty="0" err="1" smtClean="0">
                <a:solidFill>
                  <a:srgbClr val="C00000"/>
                </a:solidFill>
              </a:rPr>
              <a:t>ePoster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7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398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SIFS</cp:lastModifiedBy>
  <cp:revision>3</cp:revision>
  <dcterms:created xsi:type="dcterms:W3CDTF">2021-05-01T07:18:30Z</dcterms:created>
  <dcterms:modified xsi:type="dcterms:W3CDTF">2021-09-14T10:27:13Z</dcterms:modified>
</cp:coreProperties>
</file>