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08" y="66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6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4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1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6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6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0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9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0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73888-BB54-4333-94CE-E21F27CCDC3D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D7CE-6986-45DD-B555-03BD4F8D5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1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508801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Maximum ONE SLIDE is allowed for an ePoster.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5 minutes followed by a 2-minutes discussion</a:t>
            </a:r>
            <a:r>
              <a:rPr lang="en-US" sz="2200" dirty="0"/>
              <a:t>.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510909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97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398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SIFS</cp:lastModifiedBy>
  <cp:revision>3</cp:revision>
  <dcterms:created xsi:type="dcterms:W3CDTF">2021-05-01T07:18:30Z</dcterms:created>
  <dcterms:modified xsi:type="dcterms:W3CDTF">2021-09-14T10:27:13Z</dcterms:modified>
</cp:coreProperties>
</file>