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4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14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61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07/04/2023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0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07/04/2023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07/04/2023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28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07/04/2023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9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07/04/2023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80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02F0-821C-46FF-83F0-94B0169E6DD7}" type="datetimeFigureOut">
              <a:rPr lang="en-GB" smtClean="0"/>
              <a:t>07/04/2023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91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02F0-821C-46FF-83F0-94B0169E6DD7}" type="datetimeFigureOut">
              <a:rPr lang="en-GB" smtClean="0"/>
              <a:t>07/04/2023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F00C4-F65D-4F86-A252-A596C1A97D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0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6301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 </a:t>
            </a:r>
            <a:br>
              <a:rPr lang="en-US" dirty="0" smtClean="0"/>
            </a:br>
            <a:r>
              <a:rPr lang="en-US" sz="1800" dirty="0" smtClean="0"/>
              <a:t>(Font: </a:t>
            </a:r>
            <a:r>
              <a:rPr lang="en-US" sz="1800" b="1" dirty="0" smtClean="0"/>
              <a:t>Calibri</a:t>
            </a:r>
            <a:r>
              <a:rPr lang="en-US" sz="1800" dirty="0" smtClean="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09066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sz="1800" dirty="0"/>
              <a:t>The topic discussed in the particular slide should follow: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Should be in font style: Calibri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Size: Clearly visible, not larger than the size of the title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Info graphic presentation is highly appreciated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Present minimum content and maximum information, kindly do not overcrowd the slide with content.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dirty="0" smtClean="0"/>
              <a:t>Maximum 10 slides are allowed for a Paper Presentation. </a:t>
            </a:r>
          </a:p>
          <a:p>
            <a:pPr marL="800100" lvl="1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US" sz="1800" b="1" dirty="0" smtClean="0"/>
              <a:t>The time limit allotted for the presentation will be 8 minutes followed by a 2-minute discussion</a:t>
            </a:r>
            <a:r>
              <a:rPr lang="en-US" sz="1800" dirty="0" smtClean="0"/>
              <a:t> (Prepare slides accordingly)</a:t>
            </a:r>
            <a:endParaRPr lang="en-IN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6664" y="310565"/>
            <a:ext cx="11838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726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51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629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76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581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666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744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615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860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477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417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</dc:creator>
  <cp:lastModifiedBy>SIFS</cp:lastModifiedBy>
  <cp:revision>2</cp:revision>
  <dcterms:created xsi:type="dcterms:W3CDTF">2022-05-03T11:43:18Z</dcterms:created>
  <dcterms:modified xsi:type="dcterms:W3CDTF">2023-04-07T12:21:40Z</dcterms:modified>
</cp:coreProperties>
</file>