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6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5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90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53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65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8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4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9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0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42A75-F9EC-43C5-9466-BDB1C74726C6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8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1800" smtClean="0"/>
              <a:t>(Font: </a:t>
            </a:r>
            <a:r>
              <a:rPr lang="en-US" sz="1800" b="1" smtClean="0"/>
              <a:t>Calibri</a:t>
            </a:r>
            <a:r>
              <a:rPr lang="en-US" sz="180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sz="2000" dirty="0" smtClean="0"/>
          </a:p>
          <a:p>
            <a:pPr algn="l"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Maximum 1 slide is allowed for an </a:t>
            </a:r>
            <a:r>
              <a:rPr lang="en-US" sz="1800" b="1" dirty="0" err="1" smtClean="0"/>
              <a:t>ePoster</a:t>
            </a:r>
            <a:r>
              <a:rPr lang="en-US" sz="1800" b="1" dirty="0" smtClean="0"/>
              <a:t>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5 minutes followed by a 2-minutes discussion</a:t>
            </a:r>
            <a:r>
              <a:rPr lang="en-US" sz="1800" dirty="0" smtClean="0"/>
              <a:t>.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smtClean="0">
                <a:solidFill>
                  <a:srgbClr val="C00000"/>
                </a:solidFill>
              </a:rPr>
              <a:t>Poster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9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2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hello</cp:lastModifiedBy>
  <cp:revision>2</cp:revision>
  <dcterms:created xsi:type="dcterms:W3CDTF">2022-05-03T11:39:20Z</dcterms:created>
  <dcterms:modified xsi:type="dcterms:W3CDTF">2022-06-04T08:57:03Z</dcterms:modified>
</cp:coreProperties>
</file>